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64" r:id="rId3"/>
    <p:sldId id="257" r:id="rId4"/>
    <p:sldId id="267" r:id="rId5"/>
    <p:sldId id="258" r:id="rId6"/>
    <p:sldId id="259" r:id="rId7"/>
    <p:sldId id="260" r:id="rId8"/>
    <p:sldId id="263" r:id="rId9"/>
    <p:sldId id="261" r:id="rId10"/>
    <p:sldId id="262" r:id="rId11"/>
    <p:sldId id="265" r:id="rId12"/>
    <p:sldId id="266" r:id="rId13"/>
    <p:sldId id="268" r:id="rId14"/>
    <p:sldId id="269" r:id="rId15"/>
    <p:sldId id="270" r:id="rId16"/>
    <p:sldId id="271" r:id="rId17"/>
    <p:sldId id="273" r:id="rId18"/>
    <p:sldId id="272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2355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5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55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5A8ECFB-0494-447C-BCB4-D01000E1EEF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42D495-6265-43ED-B9CC-1CB97DB547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0CBC93-9810-4232-BE13-7CA7D432E2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C6B5F-9F5E-4DBC-A332-FE1B832F34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9C4EFA-7E4A-41EF-BCC5-BBE85DBE7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CD2D64-84A2-4D4B-AFF9-3879AE6B90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1BB5D-2F81-435E-9FF6-6B53FD55E6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1BCD34-8692-40C2-A2DC-97B5AE69EE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0C0143-4A42-48E6-922B-738F2F79B4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3D0154-E4C4-4C1F-B0CD-44DA273C00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7997B1-E12D-4BE5-9832-42377005C9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22531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32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3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253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FE60C68-B0BC-4CAB-B3A1-4151C3DC7EB9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/>
              <a:t>The Crucible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Arthur Miller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Salem Witch Trials (cont.)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Tituba and two elderly women were accused at first; by the end, many of the community’s most prominent citizens were accused.</a:t>
            </a:r>
          </a:p>
          <a:p>
            <a:pPr>
              <a:lnSpc>
                <a:spcPct val="90000"/>
              </a:lnSpc>
            </a:pPr>
            <a:r>
              <a:rPr lang="en-US"/>
              <a:t>Overall nineteen were hanged, four accused died in prison, and one was pressed to death</a:t>
            </a:r>
          </a:p>
          <a:p>
            <a:pPr>
              <a:lnSpc>
                <a:spcPct val="90000"/>
              </a:lnSpc>
            </a:pPr>
            <a:r>
              <a:rPr lang="en-US"/>
              <a:t>In 1706, Ann Putnam signs a letter of apology.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Salem Witch Trials (cont.)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Samuel Sewell was the only judge to apologize for actions.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Possible Causes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Hallucinations from spoiled food</a:t>
            </a:r>
          </a:p>
          <a:p>
            <a:r>
              <a:rPr lang="en-US"/>
              <a:t>Boredom</a:t>
            </a:r>
          </a:p>
          <a:p>
            <a:r>
              <a:rPr lang="en-US"/>
              <a:t>Strict society</a:t>
            </a:r>
          </a:p>
          <a:p>
            <a:r>
              <a:rPr lang="en-US"/>
              <a:t>Social cleansing?</a:t>
            </a:r>
          </a:p>
          <a:p>
            <a:r>
              <a:rPr lang="en-US"/>
              <a:t>Land dispute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Connections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Miller wrote </a:t>
            </a:r>
            <a:r>
              <a:rPr lang="en-US" i="1"/>
              <a:t>The Crucible</a:t>
            </a:r>
            <a:r>
              <a:rPr lang="en-US"/>
              <a:t> as a metaphor for the Red Scare in the 1950’s.</a:t>
            </a:r>
          </a:p>
          <a:p>
            <a:r>
              <a:rPr lang="en-US"/>
              <a:t>He felt there was a “witch hunt” within the government and beyond</a:t>
            </a:r>
          </a:p>
          <a:p>
            <a:r>
              <a:rPr lang="en-US"/>
              <a:t>Like the witch trials, it was easier to admit guilt than maintain innocence.</a:t>
            </a:r>
          </a:p>
          <a:p>
            <a:r>
              <a:rPr lang="en-US"/>
              <a:t>The play is widely performed when social unrest is present in a culture.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</a:t>
            </a:r>
            <a:r>
              <a:rPr lang="en-US" baseline="30000"/>
              <a:t>th</a:t>
            </a:r>
            <a:r>
              <a:rPr lang="en-US"/>
              <a:t> Century Witch Hunts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Holocaust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  <p:pic>
        <p:nvPicPr>
          <p:cNvPr id="3687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552700"/>
            <a:ext cx="3200400" cy="369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</a:t>
            </a:r>
            <a:r>
              <a:rPr lang="en-US" baseline="30000"/>
              <a:t>th</a:t>
            </a:r>
            <a:r>
              <a:rPr lang="en-US"/>
              <a:t> Century Witch Hunts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Japanese-American Internment Camps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</p:txBody>
      </p:sp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133600"/>
            <a:ext cx="7467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20</a:t>
            </a:r>
            <a:r>
              <a:rPr lang="en-US" sz="4000" baseline="30000"/>
              <a:t>th</a:t>
            </a:r>
            <a:r>
              <a:rPr lang="en-US" sz="4000"/>
              <a:t> Century Witch Hunts: Racial Profiling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African Americans</a:t>
            </a:r>
          </a:p>
          <a:p>
            <a:r>
              <a:rPr lang="en-US"/>
              <a:t>Native Americans</a:t>
            </a:r>
          </a:p>
          <a:p>
            <a:r>
              <a:rPr lang="en-US"/>
              <a:t>Arab/Middle-Eastern decent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20</a:t>
            </a:r>
            <a:r>
              <a:rPr lang="en-US" sz="4000" baseline="30000"/>
              <a:t>th</a:t>
            </a:r>
            <a:r>
              <a:rPr lang="en-US" sz="4000"/>
              <a:t> Century Witch Hunts: Stereotypes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Homosexuality</a:t>
            </a:r>
          </a:p>
          <a:p>
            <a:r>
              <a:rPr lang="en-US"/>
              <a:t> AIDS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2133600"/>
            <a:ext cx="365760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Closing Thoughts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 aware of false accusations</a:t>
            </a:r>
          </a:p>
          <a:p>
            <a:r>
              <a:rPr lang="en-US"/>
              <a:t>Rumors do harm</a:t>
            </a:r>
          </a:p>
          <a:p>
            <a:r>
              <a:rPr lang="en-US"/>
              <a:t>Integrity is key</a:t>
            </a:r>
          </a:p>
          <a:p>
            <a:r>
              <a:rPr lang="en-US"/>
              <a:t>Not all things are as they seem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Arthur Miller: A Life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Born on October 17, 1915</a:t>
            </a:r>
          </a:p>
          <a:p>
            <a:r>
              <a:rPr lang="en-US"/>
              <a:t>Attended the University of Michigan from 1934-1938</a:t>
            </a:r>
          </a:p>
          <a:p>
            <a:r>
              <a:rPr lang="en-US"/>
              <a:t>Graduated with a degree in journalism</a:t>
            </a:r>
          </a:p>
          <a:p>
            <a:r>
              <a:rPr lang="en-US"/>
              <a:t>Wrote and produced five plays during college career</a:t>
            </a:r>
          </a:p>
          <a:p>
            <a:r>
              <a:rPr lang="en-US"/>
              <a:t>Married three times </a:t>
            </a:r>
          </a:p>
          <a:p>
            <a:r>
              <a:rPr lang="en-US"/>
              <a:t>Two daughters, one 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4819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304800"/>
            <a:ext cx="8229600" cy="5791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Miller and HUAC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Investigated for possible associations with the Communist party from 1953 to 1955</a:t>
            </a:r>
          </a:p>
          <a:p>
            <a:pPr>
              <a:lnSpc>
                <a:spcPct val="90000"/>
              </a:lnSpc>
            </a:pPr>
            <a:r>
              <a:rPr lang="en-US"/>
              <a:t>In 1956, he was called to testify before the House Committee on Un-American Activities (HUAC).  </a:t>
            </a:r>
          </a:p>
          <a:p>
            <a:pPr>
              <a:lnSpc>
                <a:spcPct val="90000"/>
              </a:lnSpc>
            </a:pPr>
            <a:r>
              <a:rPr lang="en-US"/>
              <a:t>Only attended meetings looking to advocate social justice and equality</a:t>
            </a:r>
          </a:p>
          <a:p>
            <a:pPr>
              <a:lnSpc>
                <a:spcPct val="90000"/>
              </a:lnSpc>
            </a:pPr>
            <a:r>
              <a:rPr lang="en-US"/>
              <a:t>When brought before the committee, he refused to name any other attendees.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Miller and HUAC (cont.)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Found guilty of contempt</a:t>
            </a:r>
          </a:p>
          <a:p>
            <a:r>
              <a:rPr lang="en-US"/>
              <a:t>Later released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Red Scare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time of paranoia and hysteria over communism</a:t>
            </a:r>
          </a:p>
          <a:p>
            <a:r>
              <a:rPr lang="en-US"/>
              <a:t>Many government officials were involved or accused.</a:t>
            </a:r>
          </a:p>
          <a:p>
            <a:r>
              <a:rPr lang="en-US"/>
              <a:t>Many writers, actors, and directors lost their jobs </a:t>
            </a:r>
          </a:p>
          <a:p>
            <a:r>
              <a:rPr lang="en-US"/>
              <a:t>Many named names to save their own careers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Salem, 1692</a:t>
            </a:r>
          </a:p>
        </p:txBody>
      </p:sp>
      <p:pic>
        <p:nvPicPr>
          <p:cNvPr id="30723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66800" y="1600200"/>
            <a:ext cx="6934200" cy="4495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Salem Witch Trials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1692, twenty were executed; 150 were jailed.</a:t>
            </a:r>
          </a:p>
          <a:p>
            <a:r>
              <a:rPr lang="en-US"/>
              <a:t>The Puritan culture attributed its hardships to the Devil.</a:t>
            </a:r>
          </a:p>
          <a:p>
            <a:r>
              <a:rPr lang="en-US"/>
              <a:t>Several girls in the town began to have seizures and lapses of unconsciousness after seeking Tituba, a slave from Barbados, for fortunetelling.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263</TotalTime>
  <Words>407</Words>
  <Application>Microsoft Office PowerPoint</Application>
  <PresentationFormat>On-screen Show (4:3)</PresentationFormat>
  <Paragraphs>60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Tahoma</vt:lpstr>
      <vt:lpstr>Times New Roman</vt:lpstr>
      <vt:lpstr>Wingdings</vt:lpstr>
      <vt:lpstr>Slit</vt:lpstr>
      <vt:lpstr>The Crucible</vt:lpstr>
      <vt:lpstr>Slide 2</vt:lpstr>
      <vt:lpstr>Arthur Miller: A Life</vt:lpstr>
      <vt:lpstr>Slide 4</vt:lpstr>
      <vt:lpstr>Miller and HUAC</vt:lpstr>
      <vt:lpstr>Miller and HUAC (cont.)</vt:lpstr>
      <vt:lpstr>The Red Scare</vt:lpstr>
      <vt:lpstr>Salem, 1692</vt:lpstr>
      <vt:lpstr>The Salem Witch Trials</vt:lpstr>
      <vt:lpstr>The Salem Witch Trials (cont.)</vt:lpstr>
      <vt:lpstr>Salem Witch Trials (cont.)</vt:lpstr>
      <vt:lpstr>Possible Causes </vt:lpstr>
      <vt:lpstr>Connections</vt:lpstr>
      <vt:lpstr>20th Century Witch Hunts</vt:lpstr>
      <vt:lpstr>20th Century Witch Hunts</vt:lpstr>
      <vt:lpstr>20th Century Witch Hunts: Racial Profiling</vt:lpstr>
      <vt:lpstr>20th Century Witch Hunts: Stereotypes</vt:lpstr>
      <vt:lpstr>Closing Thoughts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Crucible</dc:title>
  <dc:creator>Jessica Rudd</dc:creator>
  <cp:lastModifiedBy>Carol du Toit</cp:lastModifiedBy>
  <cp:revision>2</cp:revision>
  <dcterms:created xsi:type="dcterms:W3CDTF">2006-09-29T01:06:19Z</dcterms:created>
  <dcterms:modified xsi:type="dcterms:W3CDTF">2011-04-17T19:51:27Z</dcterms:modified>
</cp:coreProperties>
</file>